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83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8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1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0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7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47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80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52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9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34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DD53-59FA-454E-B2B7-BBCB2CFDD707}" type="datetimeFigureOut">
              <a:rPr kumimoji="1" lang="ja-JP" altLang="en-US" smtClean="0"/>
              <a:t>2021/3/9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6144-750A-4770-B88D-111E0A4E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1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3"/>
            <a:ext cx="9144000" cy="6719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54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77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08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2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81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37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92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1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01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14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02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7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57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35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35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046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11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76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11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565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47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8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7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87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44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39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24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1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ITO01</dc:creator>
  <cp:lastModifiedBy>ITO01</cp:lastModifiedBy>
  <cp:revision>1</cp:revision>
  <dcterms:created xsi:type="dcterms:W3CDTF">2021-03-09T01:27:56Z</dcterms:created>
  <dcterms:modified xsi:type="dcterms:W3CDTF">2021-03-09T01:28:25Z</dcterms:modified>
</cp:coreProperties>
</file>